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1" r:id="rId4"/>
    <p:sldId id="257" r:id="rId5"/>
    <p:sldId id="258" r:id="rId6"/>
    <p:sldId id="273" r:id="rId7"/>
    <p:sldId id="259" r:id="rId8"/>
    <p:sldId id="269" r:id="rId9"/>
    <p:sldId id="260" r:id="rId10"/>
    <p:sldId id="272" r:id="rId11"/>
    <p:sldId id="265" r:id="rId12"/>
    <p:sldId id="262" r:id="rId13"/>
    <p:sldId id="264" r:id="rId14"/>
    <p:sldId id="261" r:id="rId15"/>
    <p:sldId id="267" r:id="rId16"/>
    <p:sldId id="263" r:id="rId17"/>
    <p:sldId id="274" r:id="rId18"/>
    <p:sldId id="268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/>
    <p:restoredTop sz="94731"/>
  </p:normalViewPr>
  <p:slideViewPr>
    <p:cSldViewPr snapToGrid="0" snapToObjects="1">
      <p:cViewPr varScale="1">
        <p:scale>
          <a:sx n="149" d="100"/>
          <a:sy n="149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C8E34E-189E-424C-949A-10887883EBC8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62AD58-0D97-4341-85CC-042367BD42DD}">
      <dgm:prSet phldrT="[Text]" custT="1"/>
      <dgm:spPr/>
      <dgm:t>
        <a:bodyPr/>
        <a:lstStyle/>
        <a:p>
          <a:r>
            <a:rPr lang="en-US" sz="2400" b="1" dirty="0">
              <a:latin typeface="Montserrat" pitchFamily="2" charset="77"/>
            </a:rPr>
            <a:t>Orders</a:t>
          </a:r>
          <a:endParaRPr lang="en-US" sz="3800" b="1" dirty="0">
            <a:latin typeface="Montserrat" pitchFamily="2" charset="77"/>
          </a:endParaRPr>
        </a:p>
      </dgm:t>
    </dgm:pt>
    <dgm:pt modelId="{E9E15919-B04D-DA43-981A-24135D9F02DF}" type="parTrans" cxnId="{6D8E8CAC-E39F-BE4B-B12F-2FC1DA145E30}">
      <dgm:prSet/>
      <dgm:spPr/>
      <dgm:t>
        <a:bodyPr/>
        <a:lstStyle/>
        <a:p>
          <a:endParaRPr lang="en-US"/>
        </a:p>
      </dgm:t>
    </dgm:pt>
    <dgm:pt modelId="{5B690D4A-62BA-354A-AAC6-BD5C3295C822}" type="sibTrans" cxnId="{6D8E8CAC-E39F-BE4B-B12F-2FC1DA145E30}">
      <dgm:prSet/>
      <dgm:spPr/>
      <dgm:t>
        <a:bodyPr/>
        <a:lstStyle/>
        <a:p>
          <a:endParaRPr lang="en-US"/>
        </a:p>
      </dgm:t>
    </dgm:pt>
    <dgm:pt modelId="{E7B583DD-5201-1644-8607-CABB30FA08B0}">
      <dgm:prSet phldrT="[Text]" custT="1"/>
      <dgm:spPr/>
      <dgm:t>
        <a:bodyPr/>
        <a:lstStyle/>
        <a:p>
          <a:r>
            <a:rPr lang="en-US" sz="2000" dirty="0">
              <a:latin typeface="Montserrat" pitchFamily="2" charset="77"/>
            </a:rPr>
            <a:t>Order 1</a:t>
          </a:r>
        </a:p>
      </dgm:t>
    </dgm:pt>
    <dgm:pt modelId="{A8932920-C184-1B4A-89C5-BEB499A74A11}" type="parTrans" cxnId="{3765DA0D-A9EC-3946-AF14-815C98EAE5A4}">
      <dgm:prSet/>
      <dgm:spPr/>
      <dgm:t>
        <a:bodyPr/>
        <a:lstStyle/>
        <a:p>
          <a:endParaRPr lang="en-US"/>
        </a:p>
      </dgm:t>
    </dgm:pt>
    <dgm:pt modelId="{81FDD113-941C-6449-9CB5-A817E6DAFC40}" type="sibTrans" cxnId="{3765DA0D-A9EC-3946-AF14-815C98EAE5A4}">
      <dgm:prSet/>
      <dgm:spPr/>
      <dgm:t>
        <a:bodyPr/>
        <a:lstStyle/>
        <a:p>
          <a:endParaRPr lang="en-US"/>
        </a:p>
      </dgm:t>
    </dgm:pt>
    <dgm:pt modelId="{B281DE0D-70DD-2A4F-ADCC-59CDA921EE9F}">
      <dgm:prSet phldrT="[Text]" custT="1"/>
      <dgm:spPr/>
      <dgm:t>
        <a:bodyPr/>
        <a:lstStyle/>
        <a:p>
          <a:r>
            <a:rPr lang="en-US" sz="2000" dirty="0">
              <a:latin typeface="Montserrat" pitchFamily="2" charset="77"/>
            </a:rPr>
            <a:t>Order 2</a:t>
          </a:r>
        </a:p>
      </dgm:t>
    </dgm:pt>
    <dgm:pt modelId="{1ED56426-C40B-FA44-B5B1-21B74AB82CE7}" type="parTrans" cxnId="{ADE21A96-D961-694B-BC9F-D3F366C06074}">
      <dgm:prSet/>
      <dgm:spPr/>
      <dgm:t>
        <a:bodyPr/>
        <a:lstStyle/>
        <a:p>
          <a:endParaRPr lang="en-US"/>
        </a:p>
      </dgm:t>
    </dgm:pt>
    <dgm:pt modelId="{AC1CFAC1-8E28-7F4E-B01A-D078D8D96CD0}" type="sibTrans" cxnId="{ADE21A96-D961-694B-BC9F-D3F366C06074}">
      <dgm:prSet/>
      <dgm:spPr/>
      <dgm:t>
        <a:bodyPr/>
        <a:lstStyle/>
        <a:p>
          <a:endParaRPr lang="en-US"/>
        </a:p>
      </dgm:t>
    </dgm:pt>
    <dgm:pt modelId="{E01CEFB5-DAEA-2046-AFC2-3F8DB174A00C}">
      <dgm:prSet phldrT="[Text]" custT="1"/>
      <dgm:spPr/>
      <dgm:t>
        <a:bodyPr/>
        <a:lstStyle/>
        <a:p>
          <a:r>
            <a:rPr lang="en-US" sz="2400" b="1" dirty="0">
              <a:latin typeface="Montserrat" pitchFamily="2" charset="77"/>
            </a:rPr>
            <a:t>Customers</a:t>
          </a:r>
          <a:endParaRPr lang="en-US" sz="2600" b="1" dirty="0">
            <a:latin typeface="Montserrat" pitchFamily="2" charset="77"/>
          </a:endParaRPr>
        </a:p>
      </dgm:t>
    </dgm:pt>
    <dgm:pt modelId="{C7FD0AAB-50B1-9345-A126-B513F18E7B84}" type="parTrans" cxnId="{B0A9977F-D5ED-2844-ABBD-94F72D17558E}">
      <dgm:prSet/>
      <dgm:spPr/>
      <dgm:t>
        <a:bodyPr/>
        <a:lstStyle/>
        <a:p>
          <a:endParaRPr lang="en-US"/>
        </a:p>
      </dgm:t>
    </dgm:pt>
    <dgm:pt modelId="{43443188-7BB1-8043-997C-D0482C07463C}" type="sibTrans" cxnId="{B0A9977F-D5ED-2844-ABBD-94F72D17558E}">
      <dgm:prSet/>
      <dgm:spPr/>
      <dgm:t>
        <a:bodyPr/>
        <a:lstStyle/>
        <a:p>
          <a:endParaRPr lang="en-US"/>
        </a:p>
      </dgm:t>
    </dgm:pt>
    <dgm:pt modelId="{2A0A77AB-DB40-4840-8E84-1F5B52D329AB}">
      <dgm:prSet phldrT="[Text]" custT="1"/>
      <dgm:spPr/>
      <dgm:t>
        <a:bodyPr/>
        <a:lstStyle/>
        <a:p>
          <a:r>
            <a:rPr lang="en-US" sz="2000" dirty="0">
              <a:latin typeface="Montserrat" pitchFamily="2" charset="77"/>
            </a:rPr>
            <a:t>Customer 1</a:t>
          </a:r>
        </a:p>
      </dgm:t>
    </dgm:pt>
    <dgm:pt modelId="{646E7FEF-C3A9-AF4F-BB01-522D9712BFD6}" type="parTrans" cxnId="{EA34886C-3E6F-8449-A5FC-2288F0EF0221}">
      <dgm:prSet/>
      <dgm:spPr/>
      <dgm:t>
        <a:bodyPr/>
        <a:lstStyle/>
        <a:p>
          <a:endParaRPr lang="en-US"/>
        </a:p>
      </dgm:t>
    </dgm:pt>
    <dgm:pt modelId="{53D92E40-B6AA-534D-A439-85B48373FB5E}" type="sibTrans" cxnId="{EA34886C-3E6F-8449-A5FC-2288F0EF0221}">
      <dgm:prSet/>
      <dgm:spPr/>
      <dgm:t>
        <a:bodyPr/>
        <a:lstStyle/>
        <a:p>
          <a:endParaRPr lang="en-US"/>
        </a:p>
      </dgm:t>
    </dgm:pt>
    <dgm:pt modelId="{FF004FB9-CEE2-9D4C-B647-63BB42D478BD}">
      <dgm:prSet phldrT="[Text]" custT="1"/>
      <dgm:spPr/>
      <dgm:t>
        <a:bodyPr/>
        <a:lstStyle/>
        <a:p>
          <a:r>
            <a:rPr lang="en-US" sz="2000" dirty="0">
              <a:latin typeface="Montserrat" pitchFamily="2" charset="77"/>
            </a:rPr>
            <a:t>Customer 2</a:t>
          </a:r>
        </a:p>
      </dgm:t>
    </dgm:pt>
    <dgm:pt modelId="{94B658A1-2F45-A248-9EF5-3326314092DE}" type="parTrans" cxnId="{E6BDD4A0-2DC8-1641-A861-C2B8AE56943E}">
      <dgm:prSet/>
      <dgm:spPr/>
      <dgm:t>
        <a:bodyPr/>
        <a:lstStyle/>
        <a:p>
          <a:endParaRPr lang="en-US"/>
        </a:p>
      </dgm:t>
    </dgm:pt>
    <dgm:pt modelId="{D27E0B65-6C48-F942-B88A-A7F4590E35B8}" type="sibTrans" cxnId="{E6BDD4A0-2DC8-1641-A861-C2B8AE56943E}">
      <dgm:prSet/>
      <dgm:spPr/>
      <dgm:t>
        <a:bodyPr/>
        <a:lstStyle/>
        <a:p>
          <a:endParaRPr lang="en-US"/>
        </a:p>
      </dgm:t>
    </dgm:pt>
    <dgm:pt modelId="{275B8652-E65A-D44B-B9E7-8E2960A5C1FA}" type="pres">
      <dgm:prSet presAssocID="{8BC8E34E-189E-424C-949A-10887883EBC8}" presName="theList" presStyleCnt="0">
        <dgm:presLayoutVars>
          <dgm:dir/>
          <dgm:animLvl val="lvl"/>
          <dgm:resizeHandles val="exact"/>
        </dgm:presLayoutVars>
      </dgm:prSet>
      <dgm:spPr/>
    </dgm:pt>
    <dgm:pt modelId="{B2501678-CFA1-8647-8F81-CC2F87F30544}" type="pres">
      <dgm:prSet presAssocID="{0262AD58-0D97-4341-85CC-042367BD42DD}" presName="compNode" presStyleCnt="0"/>
      <dgm:spPr/>
    </dgm:pt>
    <dgm:pt modelId="{3783CED6-CBE6-F941-9959-766C0C18F8F6}" type="pres">
      <dgm:prSet presAssocID="{0262AD58-0D97-4341-85CC-042367BD42DD}" presName="aNode" presStyleLbl="bgShp" presStyleIdx="0" presStyleCnt="2"/>
      <dgm:spPr/>
    </dgm:pt>
    <dgm:pt modelId="{E87F4627-431C-F74E-B9D5-A9042EC69AA4}" type="pres">
      <dgm:prSet presAssocID="{0262AD58-0D97-4341-85CC-042367BD42DD}" presName="textNode" presStyleLbl="bgShp" presStyleIdx="0" presStyleCnt="2"/>
      <dgm:spPr/>
    </dgm:pt>
    <dgm:pt modelId="{23BA3C9F-4118-4141-9166-D4254578A050}" type="pres">
      <dgm:prSet presAssocID="{0262AD58-0D97-4341-85CC-042367BD42DD}" presName="compChildNode" presStyleCnt="0"/>
      <dgm:spPr/>
    </dgm:pt>
    <dgm:pt modelId="{3929B48A-E0D3-E849-B164-802554F550A8}" type="pres">
      <dgm:prSet presAssocID="{0262AD58-0D97-4341-85CC-042367BD42DD}" presName="theInnerList" presStyleCnt="0"/>
      <dgm:spPr/>
    </dgm:pt>
    <dgm:pt modelId="{456BAAD5-D651-3043-99B3-0A1A66EF0405}" type="pres">
      <dgm:prSet presAssocID="{E7B583DD-5201-1644-8607-CABB30FA08B0}" presName="childNode" presStyleLbl="node1" presStyleIdx="0" presStyleCnt="4">
        <dgm:presLayoutVars>
          <dgm:bulletEnabled val="1"/>
        </dgm:presLayoutVars>
      </dgm:prSet>
      <dgm:spPr/>
    </dgm:pt>
    <dgm:pt modelId="{D7B07307-875C-0A4E-ACFD-3F06B216E1C2}" type="pres">
      <dgm:prSet presAssocID="{E7B583DD-5201-1644-8607-CABB30FA08B0}" presName="aSpace2" presStyleCnt="0"/>
      <dgm:spPr/>
    </dgm:pt>
    <dgm:pt modelId="{BE6220F6-5AD7-D34C-B768-45DC35E0300F}" type="pres">
      <dgm:prSet presAssocID="{B281DE0D-70DD-2A4F-ADCC-59CDA921EE9F}" presName="childNode" presStyleLbl="node1" presStyleIdx="1" presStyleCnt="4">
        <dgm:presLayoutVars>
          <dgm:bulletEnabled val="1"/>
        </dgm:presLayoutVars>
      </dgm:prSet>
      <dgm:spPr/>
    </dgm:pt>
    <dgm:pt modelId="{42D1A100-44B7-D345-8336-D3312C8AA2C5}" type="pres">
      <dgm:prSet presAssocID="{0262AD58-0D97-4341-85CC-042367BD42DD}" presName="aSpace" presStyleCnt="0"/>
      <dgm:spPr/>
    </dgm:pt>
    <dgm:pt modelId="{46DC7B5C-456B-E941-BF38-93DD7863E72F}" type="pres">
      <dgm:prSet presAssocID="{E01CEFB5-DAEA-2046-AFC2-3F8DB174A00C}" presName="compNode" presStyleCnt="0"/>
      <dgm:spPr/>
    </dgm:pt>
    <dgm:pt modelId="{3AFA8ABB-6DEA-5F4A-8D71-81D974FFEAAD}" type="pres">
      <dgm:prSet presAssocID="{E01CEFB5-DAEA-2046-AFC2-3F8DB174A00C}" presName="aNode" presStyleLbl="bgShp" presStyleIdx="1" presStyleCnt="2"/>
      <dgm:spPr/>
    </dgm:pt>
    <dgm:pt modelId="{6BB22C4A-B30B-0345-A2C3-E89689E7C958}" type="pres">
      <dgm:prSet presAssocID="{E01CEFB5-DAEA-2046-AFC2-3F8DB174A00C}" presName="textNode" presStyleLbl="bgShp" presStyleIdx="1" presStyleCnt="2"/>
      <dgm:spPr/>
    </dgm:pt>
    <dgm:pt modelId="{1BAB4523-3FD4-BC43-BC81-2D3060F36286}" type="pres">
      <dgm:prSet presAssocID="{E01CEFB5-DAEA-2046-AFC2-3F8DB174A00C}" presName="compChildNode" presStyleCnt="0"/>
      <dgm:spPr/>
    </dgm:pt>
    <dgm:pt modelId="{33EBF4DA-1A0E-354E-88CF-27FF4A2EAFCB}" type="pres">
      <dgm:prSet presAssocID="{E01CEFB5-DAEA-2046-AFC2-3F8DB174A00C}" presName="theInnerList" presStyleCnt="0"/>
      <dgm:spPr/>
    </dgm:pt>
    <dgm:pt modelId="{15F365F6-8C74-A544-B6BE-404C921D1FAD}" type="pres">
      <dgm:prSet presAssocID="{2A0A77AB-DB40-4840-8E84-1F5B52D329AB}" presName="childNode" presStyleLbl="node1" presStyleIdx="2" presStyleCnt="4">
        <dgm:presLayoutVars>
          <dgm:bulletEnabled val="1"/>
        </dgm:presLayoutVars>
      </dgm:prSet>
      <dgm:spPr/>
    </dgm:pt>
    <dgm:pt modelId="{05B6CD40-1259-D54B-A9FF-641B45FF522E}" type="pres">
      <dgm:prSet presAssocID="{2A0A77AB-DB40-4840-8E84-1F5B52D329AB}" presName="aSpace2" presStyleCnt="0"/>
      <dgm:spPr/>
    </dgm:pt>
    <dgm:pt modelId="{68AFC92B-AD33-1449-9631-ED41F041652B}" type="pres">
      <dgm:prSet presAssocID="{FF004FB9-CEE2-9D4C-B647-63BB42D478BD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3765DA0D-A9EC-3946-AF14-815C98EAE5A4}" srcId="{0262AD58-0D97-4341-85CC-042367BD42DD}" destId="{E7B583DD-5201-1644-8607-CABB30FA08B0}" srcOrd="0" destOrd="0" parTransId="{A8932920-C184-1B4A-89C5-BEB499A74A11}" sibTransId="{81FDD113-941C-6449-9CB5-A817E6DAFC40}"/>
    <dgm:cxn modelId="{3928070F-AF93-9641-B5E0-E6EE36B7E624}" type="presOf" srcId="{B281DE0D-70DD-2A4F-ADCC-59CDA921EE9F}" destId="{BE6220F6-5AD7-D34C-B768-45DC35E0300F}" srcOrd="0" destOrd="0" presId="urn:microsoft.com/office/officeart/2005/8/layout/lProcess2"/>
    <dgm:cxn modelId="{3842D52C-6363-1043-AF8F-15ACA60FE24D}" type="presOf" srcId="{E7B583DD-5201-1644-8607-CABB30FA08B0}" destId="{456BAAD5-D651-3043-99B3-0A1A66EF0405}" srcOrd="0" destOrd="0" presId="urn:microsoft.com/office/officeart/2005/8/layout/lProcess2"/>
    <dgm:cxn modelId="{1C1FE347-E53D-9F46-A2D5-477B73D80D64}" type="presOf" srcId="{0262AD58-0D97-4341-85CC-042367BD42DD}" destId="{3783CED6-CBE6-F941-9959-766C0C18F8F6}" srcOrd="0" destOrd="0" presId="urn:microsoft.com/office/officeart/2005/8/layout/lProcess2"/>
    <dgm:cxn modelId="{44FD2067-8D57-6D45-B3B7-93AA49C499CA}" type="presOf" srcId="{FF004FB9-CEE2-9D4C-B647-63BB42D478BD}" destId="{68AFC92B-AD33-1449-9631-ED41F041652B}" srcOrd="0" destOrd="0" presId="urn:microsoft.com/office/officeart/2005/8/layout/lProcess2"/>
    <dgm:cxn modelId="{EA34886C-3E6F-8449-A5FC-2288F0EF0221}" srcId="{E01CEFB5-DAEA-2046-AFC2-3F8DB174A00C}" destId="{2A0A77AB-DB40-4840-8E84-1F5B52D329AB}" srcOrd="0" destOrd="0" parTransId="{646E7FEF-C3A9-AF4F-BB01-522D9712BFD6}" sibTransId="{53D92E40-B6AA-534D-A439-85B48373FB5E}"/>
    <dgm:cxn modelId="{B0A9977F-D5ED-2844-ABBD-94F72D17558E}" srcId="{8BC8E34E-189E-424C-949A-10887883EBC8}" destId="{E01CEFB5-DAEA-2046-AFC2-3F8DB174A00C}" srcOrd="1" destOrd="0" parTransId="{C7FD0AAB-50B1-9345-A126-B513F18E7B84}" sibTransId="{43443188-7BB1-8043-997C-D0482C07463C}"/>
    <dgm:cxn modelId="{ADE21A96-D961-694B-BC9F-D3F366C06074}" srcId="{0262AD58-0D97-4341-85CC-042367BD42DD}" destId="{B281DE0D-70DD-2A4F-ADCC-59CDA921EE9F}" srcOrd="1" destOrd="0" parTransId="{1ED56426-C40B-FA44-B5B1-21B74AB82CE7}" sibTransId="{AC1CFAC1-8E28-7F4E-B01A-D078D8D96CD0}"/>
    <dgm:cxn modelId="{FBF8ACA0-5B0C-0648-B8FD-1BD8B453444B}" type="presOf" srcId="{8BC8E34E-189E-424C-949A-10887883EBC8}" destId="{275B8652-E65A-D44B-B9E7-8E2960A5C1FA}" srcOrd="0" destOrd="0" presId="urn:microsoft.com/office/officeart/2005/8/layout/lProcess2"/>
    <dgm:cxn modelId="{E6BDD4A0-2DC8-1641-A861-C2B8AE56943E}" srcId="{E01CEFB5-DAEA-2046-AFC2-3F8DB174A00C}" destId="{FF004FB9-CEE2-9D4C-B647-63BB42D478BD}" srcOrd="1" destOrd="0" parTransId="{94B658A1-2F45-A248-9EF5-3326314092DE}" sibTransId="{D27E0B65-6C48-F942-B88A-A7F4590E35B8}"/>
    <dgm:cxn modelId="{6D8E8CAC-E39F-BE4B-B12F-2FC1DA145E30}" srcId="{8BC8E34E-189E-424C-949A-10887883EBC8}" destId="{0262AD58-0D97-4341-85CC-042367BD42DD}" srcOrd="0" destOrd="0" parTransId="{E9E15919-B04D-DA43-981A-24135D9F02DF}" sibTransId="{5B690D4A-62BA-354A-AAC6-BD5C3295C822}"/>
    <dgm:cxn modelId="{1FFE04D3-03EC-E441-81EF-34A29FD67319}" type="presOf" srcId="{E01CEFB5-DAEA-2046-AFC2-3F8DB174A00C}" destId="{3AFA8ABB-6DEA-5F4A-8D71-81D974FFEAAD}" srcOrd="0" destOrd="0" presId="urn:microsoft.com/office/officeart/2005/8/layout/lProcess2"/>
    <dgm:cxn modelId="{06C238D7-FEB7-7C44-8088-583BC6CD6E42}" type="presOf" srcId="{0262AD58-0D97-4341-85CC-042367BD42DD}" destId="{E87F4627-431C-F74E-B9D5-A9042EC69AA4}" srcOrd="1" destOrd="0" presId="urn:microsoft.com/office/officeart/2005/8/layout/lProcess2"/>
    <dgm:cxn modelId="{A9B325F9-AAA3-A847-B092-3DD99578F13C}" type="presOf" srcId="{2A0A77AB-DB40-4840-8E84-1F5B52D329AB}" destId="{15F365F6-8C74-A544-B6BE-404C921D1FAD}" srcOrd="0" destOrd="0" presId="urn:microsoft.com/office/officeart/2005/8/layout/lProcess2"/>
    <dgm:cxn modelId="{BBC6C1F9-30F5-E64F-BE37-0E43D4D4387A}" type="presOf" srcId="{E01CEFB5-DAEA-2046-AFC2-3F8DB174A00C}" destId="{6BB22C4A-B30B-0345-A2C3-E89689E7C958}" srcOrd="1" destOrd="0" presId="urn:microsoft.com/office/officeart/2005/8/layout/lProcess2"/>
    <dgm:cxn modelId="{589D01AD-09A1-374C-81C3-B7A01F49A9FB}" type="presParOf" srcId="{275B8652-E65A-D44B-B9E7-8E2960A5C1FA}" destId="{B2501678-CFA1-8647-8F81-CC2F87F30544}" srcOrd="0" destOrd="0" presId="urn:microsoft.com/office/officeart/2005/8/layout/lProcess2"/>
    <dgm:cxn modelId="{91234DE2-BAD8-B440-AC26-E8860A12AE60}" type="presParOf" srcId="{B2501678-CFA1-8647-8F81-CC2F87F30544}" destId="{3783CED6-CBE6-F941-9959-766C0C18F8F6}" srcOrd="0" destOrd="0" presId="urn:microsoft.com/office/officeart/2005/8/layout/lProcess2"/>
    <dgm:cxn modelId="{4A32E7B0-4198-284E-BC5B-E32F9C370844}" type="presParOf" srcId="{B2501678-CFA1-8647-8F81-CC2F87F30544}" destId="{E87F4627-431C-F74E-B9D5-A9042EC69AA4}" srcOrd="1" destOrd="0" presId="urn:microsoft.com/office/officeart/2005/8/layout/lProcess2"/>
    <dgm:cxn modelId="{A7D58DEB-494A-6D4E-B6DA-164E8D000A31}" type="presParOf" srcId="{B2501678-CFA1-8647-8F81-CC2F87F30544}" destId="{23BA3C9F-4118-4141-9166-D4254578A050}" srcOrd="2" destOrd="0" presId="urn:microsoft.com/office/officeart/2005/8/layout/lProcess2"/>
    <dgm:cxn modelId="{C408DF54-72B8-7340-BA66-D718E73E3980}" type="presParOf" srcId="{23BA3C9F-4118-4141-9166-D4254578A050}" destId="{3929B48A-E0D3-E849-B164-802554F550A8}" srcOrd="0" destOrd="0" presId="urn:microsoft.com/office/officeart/2005/8/layout/lProcess2"/>
    <dgm:cxn modelId="{95E325CC-229B-D145-9F21-69146D5B50D6}" type="presParOf" srcId="{3929B48A-E0D3-E849-B164-802554F550A8}" destId="{456BAAD5-D651-3043-99B3-0A1A66EF0405}" srcOrd="0" destOrd="0" presId="urn:microsoft.com/office/officeart/2005/8/layout/lProcess2"/>
    <dgm:cxn modelId="{1770E6A6-1942-9C4B-9795-E56E53A63F74}" type="presParOf" srcId="{3929B48A-E0D3-E849-B164-802554F550A8}" destId="{D7B07307-875C-0A4E-ACFD-3F06B216E1C2}" srcOrd="1" destOrd="0" presId="urn:microsoft.com/office/officeart/2005/8/layout/lProcess2"/>
    <dgm:cxn modelId="{C30A7444-241C-DF44-A774-EEBF1F4ADE99}" type="presParOf" srcId="{3929B48A-E0D3-E849-B164-802554F550A8}" destId="{BE6220F6-5AD7-D34C-B768-45DC35E0300F}" srcOrd="2" destOrd="0" presId="urn:microsoft.com/office/officeart/2005/8/layout/lProcess2"/>
    <dgm:cxn modelId="{B21BC420-633A-BF4B-B05F-3042E411535A}" type="presParOf" srcId="{275B8652-E65A-D44B-B9E7-8E2960A5C1FA}" destId="{42D1A100-44B7-D345-8336-D3312C8AA2C5}" srcOrd="1" destOrd="0" presId="urn:microsoft.com/office/officeart/2005/8/layout/lProcess2"/>
    <dgm:cxn modelId="{349ECA01-64B2-4546-83F6-821C8CA184C1}" type="presParOf" srcId="{275B8652-E65A-D44B-B9E7-8E2960A5C1FA}" destId="{46DC7B5C-456B-E941-BF38-93DD7863E72F}" srcOrd="2" destOrd="0" presId="urn:microsoft.com/office/officeart/2005/8/layout/lProcess2"/>
    <dgm:cxn modelId="{D330C96A-5971-AE43-A602-BF37BB793C69}" type="presParOf" srcId="{46DC7B5C-456B-E941-BF38-93DD7863E72F}" destId="{3AFA8ABB-6DEA-5F4A-8D71-81D974FFEAAD}" srcOrd="0" destOrd="0" presId="urn:microsoft.com/office/officeart/2005/8/layout/lProcess2"/>
    <dgm:cxn modelId="{1517946C-9C79-DD42-A2CC-0B15639AC581}" type="presParOf" srcId="{46DC7B5C-456B-E941-BF38-93DD7863E72F}" destId="{6BB22C4A-B30B-0345-A2C3-E89689E7C958}" srcOrd="1" destOrd="0" presId="urn:microsoft.com/office/officeart/2005/8/layout/lProcess2"/>
    <dgm:cxn modelId="{5F0C3675-3CDE-DA44-83E4-C7E11D56A749}" type="presParOf" srcId="{46DC7B5C-456B-E941-BF38-93DD7863E72F}" destId="{1BAB4523-3FD4-BC43-BC81-2D3060F36286}" srcOrd="2" destOrd="0" presId="urn:microsoft.com/office/officeart/2005/8/layout/lProcess2"/>
    <dgm:cxn modelId="{E3E91F44-9F8C-8744-873D-EF548FAFFA69}" type="presParOf" srcId="{1BAB4523-3FD4-BC43-BC81-2D3060F36286}" destId="{33EBF4DA-1A0E-354E-88CF-27FF4A2EAFCB}" srcOrd="0" destOrd="0" presId="urn:microsoft.com/office/officeart/2005/8/layout/lProcess2"/>
    <dgm:cxn modelId="{ED23B292-8C9F-4C47-83E4-E03580F2DCB7}" type="presParOf" srcId="{33EBF4DA-1A0E-354E-88CF-27FF4A2EAFCB}" destId="{15F365F6-8C74-A544-B6BE-404C921D1FAD}" srcOrd="0" destOrd="0" presId="urn:microsoft.com/office/officeart/2005/8/layout/lProcess2"/>
    <dgm:cxn modelId="{D39E8475-CE13-5148-BA94-BD6C629342AE}" type="presParOf" srcId="{33EBF4DA-1A0E-354E-88CF-27FF4A2EAFCB}" destId="{05B6CD40-1259-D54B-A9FF-641B45FF522E}" srcOrd="1" destOrd="0" presId="urn:microsoft.com/office/officeart/2005/8/layout/lProcess2"/>
    <dgm:cxn modelId="{0BE0363C-F1B3-A74B-A324-F2C36060FE1E}" type="presParOf" srcId="{33EBF4DA-1A0E-354E-88CF-27FF4A2EAFCB}" destId="{68AFC92B-AD33-1449-9631-ED41F041652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3CED6-CBE6-F941-9959-766C0C18F8F6}">
      <dsp:nvSpPr>
        <dsp:cNvPr id="0" name=""/>
        <dsp:cNvSpPr/>
      </dsp:nvSpPr>
      <dsp:spPr>
        <a:xfrm>
          <a:off x="2118" y="0"/>
          <a:ext cx="2038365" cy="28225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Montserrat" pitchFamily="2" charset="77"/>
            </a:rPr>
            <a:t>Orders</a:t>
          </a:r>
          <a:endParaRPr lang="en-US" sz="3800" b="1" kern="1200" dirty="0">
            <a:latin typeface="Montserrat" pitchFamily="2" charset="77"/>
          </a:endParaRPr>
        </a:p>
      </dsp:txBody>
      <dsp:txXfrm>
        <a:off x="2118" y="0"/>
        <a:ext cx="2038365" cy="846769"/>
      </dsp:txXfrm>
    </dsp:sp>
    <dsp:sp modelId="{456BAAD5-D651-3043-99B3-0A1A66EF0405}">
      <dsp:nvSpPr>
        <dsp:cNvPr id="0" name=""/>
        <dsp:cNvSpPr/>
      </dsp:nvSpPr>
      <dsp:spPr>
        <a:xfrm>
          <a:off x="205955" y="847596"/>
          <a:ext cx="1630692" cy="85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itchFamily="2" charset="77"/>
            </a:rPr>
            <a:t>Order 1</a:t>
          </a:r>
        </a:p>
      </dsp:txBody>
      <dsp:txXfrm>
        <a:off x="230881" y="872522"/>
        <a:ext cx="1580840" cy="801189"/>
      </dsp:txXfrm>
    </dsp:sp>
    <dsp:sp modelId="{BE6220F6-5AD7-D34C-B768-45DC35E0300F}">
      <dsp:nvSpPr>
        <dsp:cNvPr id="0" name=""/>
        <dsp:cNvSpPr/>
      </dsp:nvSpPr>
      <dsp:spPr>
        <a:xfrm>
          <a:off x="205955" y="1829567"/>
          <a:ext cx="1630692" cy="85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itchFamily="2" charset="77"/>
            </a:rPr>
            <a:t>Order 2</a:t>
          </a:r>
        </a:p>
      </dsp:txBody>
      <dsp:txXfrm>
        <a:off x="230881" y="1854493"/>
        <a:ext cx="1580840" cy="801189"/>
      </dsp:txXfrm>
    </dsp:sp>
    <dsp:sp modelId="{3AFA8ABB-6DEA-5F4A-8D71-81D974FFEAAD}">
      <dsp:nvSpPr>
        <dsp:cNvPr id="0" name=""/>
        <dsp:cNvSpPr/>
      </dsp:nvSpPr>
      <dsp:spPr>
        <a:xfrm>
          <a:off x="2193362" y="0"/>
          <a:ext cx="2038365" cy="28225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Montserrat" pitchFamily="2" charset="77"/>
            </a:rPr>
            <a:t>Customers</a:t>
          </a:r>
          <a:endParaRPr lang="en-US" sz="2600" b="1" kern="1200" dirty="0">
            <a:latin typeface="Montserrat" pitchFamily="2" charset="77"/>
          </a:endParaRPr>
        </a:p>
      </dsp:txBody>
      <dsp:txXfrm>
        <a:off x="2193362" y="0"/>
        <a:ext cx="2038365" cy="846769"/>
      </dsp:txXfrm>
    </dsp:sp>
    <dsp:sp modelId="{15F365F6-8C74-A544-B6BE-404C921D1FAD}">
      <dsp:nvSpPr>
        <dsp:cNvPr id="0" name=""/>
        <dsp:cNvSpPr/>
      </dsp:nvSpPr>
      <dsp:spPr>
        <a:xfrm>
          <a:off x="2397198" y="847596"/>
          <a:ext cx="1630692" cy="85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itchFamily="2" charset="77"/>
            </a:rPr>
            <a:t>Customer 1</a:t>
          </a:r>
        </a:p>
      </dsp:txBody>
      <dsp:txXfrm>
        <a:off x="2422124" y="872522"/>
        <a:ext cx="1580840" cy="801189"/>
      </dsp:txXfrm>
    </dsp:sp>
    <dsp:sp modelId="{68AFC92B-AD33-1449-9631-ED41F041652B}">
      <dsp:nvSpPr>
        <dsp:cNvPr id="0" name=""/>
        <dsp:cNvSpPr/>
      </dsp:nvSpPr>
      <dsp:spPr>
        <a:xfrm>
          <a:off x="2397198" y="1829567"/>
          <a:ext cx="1630692" cy="85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Montserrat" pitchFamily="2" charset="77"/>
            </a:rPr>
            <a:t>Customer 2</a:t>
          </a:r>
        </a:p>
      </dsp:txBody>
      <dsp:txXfrm>
        <a:off x="2422124" y="1854493"/>
        <a:ext cx="1580840" cy="801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ECA5-14C1-5B49-A18C-EC24EE402FD9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5119E-8D74-854A-9926-C5F6C1F82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68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8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semester we're app that we'll be building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0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13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40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/questions/10418105/what-does-representational-state-mean-in-rest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5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www.metaweather.com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65119E-8D74-854A-9926-C5F6C1F82B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CC33-1EDA-7A42-AC13-F784EB44C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C9EF7-FF27-8944-A678-84307E131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E3DD-0508-5F44-8CD6-FEC1B683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97542-8A70-0649-8742-12F13DF9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C48E9-AA65-D14E-ABB5-1DFA4A39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7A4F-482B-D747-98D2-A7ABF4A9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127EB-DE4C-1349-8D20-6AE9D8C35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51BE0-1E27-864A-B3FD-AB855E8C7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B4324-6CBB-2A41-B6DC-D055E422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63F9C-3EB9-9C48-A68D-5614AB52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4A6F0-B3DE-AC42-B05D-67D9CEB39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61256-6D1C-4C47-BF08-99FA760F9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C5444-E15C-C043-A124-E9342C92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6D706-9278-7B4F-8189-87ACE0AB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8C99E-3DDE-8349-BCE8-79AC4166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D4ED-A628-D942-8261-A1D442F6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7126-549B-F047-B9E8-9AD62E8F9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AC3A3-4900-1943-9D24-5B5DFE2C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BB903-397E-6E44-903D-D2547E01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0774-0041-6548-956B-3EB3A6D9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0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F66A-7539-A24F-B88F-077275E9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390E5-7ABA-B445-861B-ABCBFFA02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F9FBF-465D-5441-9AE9-5703B88E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BB234-59E9-A44F-A413-9E94AF574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D6B20-C8D2-D741-9A11-6FEB52FC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5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3BE5-9AC1-EE4C-9340-543FEE34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4059-3C09-5742-B5BF-B66160A72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FF455-62B4-A347-8781-42C88A4A9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776DE-967F-DD42-80C5-DB88C967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86E99-4DA0-744F-87F6-320F0440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798E0-7693-E746-B0A2-56348A9D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6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7A0C-F289-4F49-B90E-7F0646BD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EBB7-2AB6-E24B-9E0A-93D37FEC2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AA7D3-808F-9041-8851-CA1CD4B7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6CC9C-B412-0147-8666-81B4D35E12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74816-2FAD-1842-AEAC-1764CB7C80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3CFEEC-CBED-EB49-B609-629A2D5F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105E6E-99E3-F349-A7C5-F395141D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58614-42D0-BC41-9A73-05FC5671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4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DB78-62E7-8A47-A350-7CC082EB8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944EC-4AA7-804D-B2B0-C4D3FB81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C1288-AB06-B146-AA1E-CBC33246F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0259C-37D4-1D4D-B599-AC72CA91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6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68C71-946B-804F-9E4C-77BB7216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7AA39-818D-7640-959E-CE0E81FA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F38F3-AAB3-FD43-AEC2-DB081C59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5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803F-9E7C-A64C-97DE-F9CADD4A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94C9-A542-444E-BB34-A01FCD338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B0CCC-DBEC-D449-8653-F9210CF44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10BAE-F9B1-F946-A0D3-D5EF6E2A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CE2B7-E5AE-474C-8B3E-A8993556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60CD9-60ED-CD41-A2B3-79BC3998E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4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E00E-51D3-0A4B-B2A6-7C6E03E8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39C99-030E-2E46-8FB6-02DDEB3468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8FBA6-E64F-D945-B70B-6C0A2EA5F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A8AE-F5DA-5645-8C99-5B5C8E6F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17675-8C01-A542-B741-850922F7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D85BE-5EFD-534E-B422-5F9609A5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2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424BF7-D180-BF44-ADA7-35BF10BA6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5F278-ECC3-B441-86B8-4AC258A33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D1EB2-338C-3B44-A4B3-556BF29FD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30859-5BB0-1F49-87BF-2A2FF51A0028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B06C-8C95-524D-A818-6467DC106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49C31-BC2E-6246-9BBE-29553182A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39C53-CEC1-1048-9F20-B0EE5A3EA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7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.png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weather.com/api/location/search/?query=sa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.png"/><Relationship Id="rId4" Type="http://schemas.openxmlformats.org/officeDocument/2006/relationships/hyperlink" Target="https://www.metaweather.com/api/location/44418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.pn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E1F9-769C-C346-A6F5-D934CF7BC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8390"/>
            <a:ext cx="9144000" cy="1039723"/>
          </a:xfrm>
        </p:spPr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REST API + MongoDB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C957CD-C0E7-C444-9616-ECB30F29F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8156"/>
            <a:ext cx="9144000" cy="474306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latin typeface="Montserrat" pitchFamily="2" charset="77"/>
              </a:rPr>
              <a:t>AIS Tech Talk</a:t>
            </a:r>
          </a:p>
          <a:p>
            <a:r>
              <a:rPr lang="en-US" b="1" dirty="0">
                <a:latin typeface="Montserrat" pitchFamily="2" charset="77"/>
                <a:cs typeface="Baloo" panose="03080902040302020200" pitchFamily="66" charset="77"/>
              </a:rPr>
              <a:t>Getting Started</a:t>
            </a:r>
          </a:p>
          <a:p>
            <a:endParaRPr lang="en-US" dirty="0"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54747-F7A1-B749-A859-72E981AF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CBE41A-6AD9-EA46-9A9B-1215D31556AE}"/>
              </a:ext>
            </a:extLst>
          </p:cNvPr>
          <p:cNvSpPr txBox="1">
            <a:spLocks/>
          </p:cNvSpPr>
          <p:nvPr/>
        </p:nvSpPr>
        <p:spPr>
          <a:xfrm>
            <a:off x="2327303" y="3246885"/>
            <a:ext cx="3560748" cy="337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latin typeface="Montserrat" pitchFamily="2" charset="77"/>
                <a:cs typeface="Baloo" panose="03080902040302020200" pitchFamily="66" charset="77"/>
              </a:rPr>
              <a:t>Create a MongoDB Account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Go to </a:t>
            </a:r>
            <a:r>
              <a:rPr lang="en-US" sz="2000" dirty="0" err="1">
                <a:latin typeface="Montserrat" pitchFamily="2" charset="77"/>
                <a:cs typeface="Baloo" panose="03080902040302020200" pitchFamily="66" charset="77"/>
              </a:rPr>
              <a:t>mongodb.com</a:t>
            </a:r>
            <a:endParaRPr lang="en-US" sz="2000" dirty="0">
              <a:latin typeface="Montserrat" pitchFamily="2" charset="77"/>
              <a:cs typeface="Baloo" panose="03080902040302020200" pitchFamily="66" charset="77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Click </a:t>
            </a:r>
            <a:r>
              <a:rPr lang="en-US" sz="2000" i="1" dirty="0">
                <a:latin typeface="Montserrat" pitchFamily="2" charset="77"/>
                <a:cs typeface="Baloo" panose="03080902040302020200" pitchFamily="66" charset="77"/>
              </a:rPr>
              <a:t>Start Free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Create an account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Montserrat" pitchFamily="2" charset="77"/>
              <a:cs typeface="Baloo" panose="03080902040302020200" pitchFamily="66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1118B-283A-864F-980B-99637D391421}"/>
              </a:ext>
            </a:extLst>
          </p:cNvPr>
          <p:cNvSpPr/>
          <p:nvPr/>
        </p:nvSpPr>
        <p:spPr>
          <a:xfrm rot="21170903">
            <a:off x="4616268" y="2499963"/>
            <a:ext cx="2959465" cy="564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latin typeface="Montserrat" pitchFamily="2" charset="77"/>
                <a:cs typeface="Baloo" panose="03080902040302020200" pitchFamily="66" charset="77"/>
              </a:rPr>
              <a:t>Do this before we start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D5B7D2E-84A2-724F-AA42-3342B915D5D4}"/>
              </a:ext>
            </a:extLst>
          </p:cNvPr>
          <p:cNvSpPr txBox="1">
            <a:spLocks/>
          </p:cNvSpPr>
          <p:nvPr/>
        </p:nvSpPr>
        <p:spPr>
          <a:xfrm>
            <a:off x="6187154" y="3246884"/>
            <a:ext cx="3560748" cy="337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latin typeface="Montserrat" pitchFamily="2" charset="77"/>
                <a:cs typeface="Baloo" panose="03080902040302020200" pitchFamily="66" charset="77"/>
              </a:rPr>
              <a:t>Install Node.js</a:t>
            </a: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Go to </a:t>
            </a:r>
            <a:r>
              <a:rPr lang="en-US" sz="2000" dirty="0" err="1">
                <a:latin typeface="Montserrat" pitchFamily="2" charset="77"/>
                <a:cs typeface="Baloo" panose="03080902040302020200" pitchFamily="66" charset="77"/>
              </a:rPr>
              <a:t>nodejs.org</a:t>
            </a:r>
            <a:endParaRPr lang="en-US" sz="2000" dirty="0">
              <a:latin typeface="Montserrat" pitchFamily="2" charset="77"/>
              <a:cs typeface="Baloo" panose="03080902040302020200" pitchFamily="66" charset="77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Download v12.16.1</a:t>
            </a:r>
            <a:endParaRPr lang="en-US" sz="2000" i="1" dirty="0">
              <a:latin typeface="Montserrat" pitchFamily="2" charset="77"/>
              <a:cs typeface="Baloo" panose="03080902040302020200" pitchFamily="66" charset="77"/>
            </a:endParaRPr>
          </a:p>
          <a:p>
            <a:pPr marL="457200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  <a:cs typeface="Baloo" panose="03080902040302020200" pitchFamily="66" charset="77"/>
              </a:rPr>
              <a:t>Install it</a:t>
            </a:r>
          </a:p>
        </p:txBody>
      </p:sp>
    </p:spTree>
    <p:extLst>
      <p:ext uri="{BB962C8B-B14F-4D97-AF65-F5344CB8AC3E}">
        <p14:creationId xmlns:p14="http://schemas.microsoft.com/office/powerpoint/2010/main" val="26573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297EF-4022-A148-B3E5-4D39C719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50939"/>
            <a:ext cx="325718" cy="32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94369-0444-3C43-8D5E-D5B8DA73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88" y="2172552"/>
            <a:ext cx="2046793" cy="2512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C7F5B-619A-6A4D-B540-5B8C46A3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What is an API?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4BF53-8AD8-2A43-B0AB-D5006B066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EF8EC-3DD1-284B-8EF6-C72AC9C7E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37" y="1472879"/>
            <a:ext cx="1385681" cy="1956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DA495-6797-9943-9D9E-62EB3F24C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2137" y="3723953"/>
            <a:ext cx="1625600" cy="1625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81E9A-37C6-654B-8AD0-98C21C28FD05}"/>
              </a:ext>
            </a:extLst>
          </p:cNvPr>
          <p:cNvSpPr/>
          <p:nvPr/>
        </p:nvSpPr>
        <p:spPr>
          <a:xfrm>
            <a:off x="5833190" y="2025867"/>
            <a:ext cx="851338" cy="28062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B5921-34B6-874B-B1F8-34411D52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59" y="2786118"/>
            <a:ext cx="325718" cy="325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06ED4-56B5-D142-A591-7C3BBEB3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36" y="2948977"/>
            <a:ext cx="325718" cy="32571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EEED9569-FCE2-604F-9DA5-41585137DA7F}"/>
              </a:ext>
            </a:extLst>
          </p:cNvPr>
          <p:cNvSpPr/>
          <p:nvPr/>
        </p:nvSpPr>
        <p:spPr>
          <a:xfrm>
            <a:off x="4594233" y="2799458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FE83F5D4-1F29-0749-9456-E867552ED566}"/>
              </a:ext>
            </a:extLst>
          </p:cNvPr>
          <p:cNvSpPr/>
          <p:nvPr/>
        </p:nvSpPr>
        <p:spPr>
          <a:xfrm>
            <a:off x="6841643" y="2607950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CB78B63-EF46-BC49-AAA1-730310FA85C6}"/>
              </a:ext>
            </a:extLst>
          </p:cNvPr>
          <p:cNvSpPr/>
          <p:nvPr/>
        </p:nvSpPr>
        <p:spPr>
          <a:xfrm>
            <a:off x="6799703" y="4231981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04CEE60-DBAE-B947-8D6E-34504A27FA0D}"/>
              </a:ext>
            </a:extLst>
          </p:cNvPr>
          <p:cNvSpPr/>
          <p:nvPr/>
        </p:nvSpPr>
        <p:spPr>
          <a:xfrm rot="10800000">
            <a:off x="6812457" y="1918800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76855EA-6D03-E94C-A2B0-603C688E310E}"/>
              </a:ext>
            </a:extLst>
          </p:cNvPr>
          <p:cNvSpPr/>
          <p:nvPr/>
        </p:nvSpPr>
        <p:spPr>
          <a:xfrm rot="10800000">
            <a:off x="6799702" y="3641675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CD5D9D-36AE-EA4D-9ADE-D68C5E36377A}"/>
              </a:ext>
            </a:extLst>
          </p:cNvPr>
          <p:cNvSpPr/>
          <p:nvPr/>
        </p:nvSpPr>
        <p:spPr>
          <a:xfrm rot="10800000">
            <a:off x="4580801" y="3482081"/>
            <a:ext cx="1082565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FED75-33A9-0941-B8D4-509BFCF2E4B4}"/>
              </a:ext>
            </a:extLst>
          </p:cNvPr>
          <p:cNvSpPr txBox="1"/>
          <p:nvPr/>
        </p:nvSpPr>
        <p:spPr>
          <a:xfrm>
            <a:off x="5511568" y="5039295"/>
            <a:ext cx="184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Application</a:t>
            </a:r>
          </a:p>
          <a:p>
            <a:r>
              <a:rPr lang="en-US" dirty="0">
                <a:latin typeface="Montserrat" pitchFamily="2" charset="77"/>
              </a:rPr>
              <a:t>Programming</a:t>
            </a:r>
          </a:p>
          <a:p>
            <a:r>
              <a:rPr lang="en-US" dirty="0">
                <a:latin typeface="Montserrat" pitchFamily="2" charset="77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26652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8296-2A29-3B44-A6C9-AE5B5721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API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BEF0-37F1-D741-8B2F-72FC075E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Montserrat" pitchFamily="2" charset="77"/>
              </a:rPr>
              <a:t>Three main architectures</a:t>
            </a:r>
          </a:p>
          <a:p>
            <a:pPr lvl="1"/>
            <a:r>
              <a:rPr lang="en-US" sz="2000" dirty="0">
                <a:latin typeface="Montserrat" pitchFamily="2" charset="77"/>
              </a:rPr>
              <a:t>SOAP</a:t>
            </a: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Outdated</a:t>
            </a: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Bulky</a:t>
            </a:r>
          </a:p>
          <a:p>
            <a:pPr lvl="1"/>
            <a:r>
              <a:rPr lang="en-US" sz="2000" b="1" dirty="0">
                <a:latin typeface="Montserrat" pitchFamily="2" charset="77"/>
              </a:rPr>
              <a:t>REST</a:t>
            </a: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Most Popular</a:t>
            </a: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Easy to setup and understand</a:t>
            </a:r>
            <a:endParaRPr lang="en-US" sz="1800" dirty="0">
              <a:latin typeface="Montserrat" pitchFamily="2" charset="77"/>
            </a:endParaRPr>
          </a:p>
          <a:p>
            <a:pPr lvl="1"/>
            <a:r>
              <a:rPr lang="en-US" sz="2000" dirty="0" err="1">
                <a:latin typeface="Montserrat" pitchFamily="2" charset="77"/>
              </a:rPr>
              <a:t>GraphQL</a:t>
            </a:r>
            <a:endParaRPr lang="en-US" sz="2000" dirty="0">
              <a:latin typeface="Montserrat" pitchFamily="2" charset="77"/>
            </a:endParaRP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Built by Facebook in 2015</a:t>
            </a:r>
          </a:p>
          <a:p>
            <a:pPr lvl="2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Best for a large variety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32075-FCA9-8847-A1AB-609A4DB8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0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4551-196E-8A41-BAFC-C96805F7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A92A-A6E2-6C4C-AD0B-D90A3D76B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Montserrat" pitchFamily="2" charset="77"/>
              </a:rPr>
              <a:t>RE</a:t>
            </a:r>
            <a:r>
              <a:rPr lang="en-US" sz="2000" dirty="0" err="1">
                <a:latin typeface="Montserrat" pitchFamily="2" charset="77"/>
              </a:rPr>
              <a:t>presentational</a:t>
            </a:r>
            <a:endParaRPr lang="en-US" sz="2000" dirty="0">
              <a:latin typeface="Montserrat" pitchFamily="2" charset="77"/>
            </a:endParaRPr>
          </a:p>
          <a:p>
            <a:pPr marL="0" indent="0">
              <a:buNone/>
            </a:pPr>
            <a:r>
              <a:rPr lang="en-US" sz="2000" b="1" dirty="0">
                <a:latin typeface="Montserrat" pitchFamily="2" charset="77"/>
              </a:rPr>
              <a:t>S</a:t>
            </a:r>
            <a:r>
              <a:rPr lang="en-US" sz="2000" dirty="0">
                <a:latin typeface="Montserrat" pitchFamily="2" charset="77"/>
              </a:rPr>
              <a:t>tate</a:t>
            </a:r>
          </a:p>
          <a:p>
            <a:pPr marL="0" indent="0">
              <a:buNone/>
            </a:pPr>
            <a:r>
              <a:rPr lang="en-US" sz="2000" b="1" dirty="0">
                <a:latin typeface="Montserrat" pitchFamily="2" charset="77"/>
              </a:rPr>
              <a:t>T</a:t>
            </a:r>
            <a:r>
              <a:rPr lang="en-US" sz="2000" dirty="0">
                <a:latin typeface="Montserrat" pitchFamily="2" charset="77"/>
              </a:rPr>
              <a:t>ransfer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Montserrat" pitchFamily="2" charset="77"/>
              </a:rPr>
              <a:t>Principles: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</a:rPr>
              <a:t>Stateless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(The server doesn’t need to remember)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</a:rPr>
              <a:t>Represents the data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(Can be in a different form from the way the data is stored)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</a:rPr>
              <a:t>Follows correct HTTP methods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(GET, POST, PUT, DELETE)</a:t>
            </a:r>
            <a:endParaRPr lang="en-US" sz="1400" dirty="0">
              <a:latin typeface="Montserrat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Montserrat" pitchFamily="2" charset="77"/>
              </a:rPr>
              <a:t>Addressable resources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(/order, /customer)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A1701-7F97-0D45-9BED-AB86E1F3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5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751BC-917C-724A-BC7F-A4F8B09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HTTP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F3C547-3BE7-B34D-AB55-A3D0F96ED6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984554"/>
              </p:ext>
            </p:extLst>
          </p:nvPr>
        </p:nvGraphicFramePr>
        <p:xfrm>
          <a:off x="838200" y="1825625"/>
          <a:ext cx="10515600" cy="21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875">
                  <a:extLst>
                    <a:ext uri="{9D8B030D-6E8A-4147-A177-3AD203B41FA5}">
                      <a16:colId xmlns:a16="http://schemas.microsoft.com/office/drawing/2014/main" val="2985324249"/>
                    </a:ext>
                  </a:extLst>
                </a:gridCol>
                <a:gridCol w="1153682">
                  <a:extLst>
                    <a:ext uri="{9D8B030D-6E8A-4147-A177-3AD203B41FA5}">
                      <a16:colId xmlns:a16="http://schemas.microsoft.com/office/drawing/2014/main" val="3645128093"/>
                    </a:ext>
                  </a:extLst>
                </a:gridCol>
                <a:gridCol w="2862841">
                  <a:extLst>
                    <a:ext uri="{9D8B030D-6E8A-4147-A177-3AD203B41FA5}">
                      <a16:colId xmlns:a16="http://schemas.microsoft.com/office/drawing/2014/main" val="3744111975"/>
                    </a:ext>
                  </a:extLst>
                </a:gridCol>
                <a:gridCol w="5457202">
                  <a:extLst>
                    <a:ext uri="{9D8B030D-6E8A-4147-A177-3AD203B41FA5}">
                      <a16:colId xmlns:a16="http://schemas.microsoft.com/office/drawing/2014/main" val="1910543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HTTP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CRUD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27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Get an item or all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GET /users – Fetch all users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GET /users/26 – Fetch user with ID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94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Create a new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POST /users - Create a new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865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Update an existing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PUT /users/26 – Update user with ID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50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Delete an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DELETE /users/26 – Delete user with ID 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3487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FEC321-5D44-2E4B-83E6-F9C1C62F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2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BC34A-AB00-7847-883D-944BBC103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REST API</a:t>
            </a:r>
          </a:p>
          <a:p>
            <a:r>
              <a:rPr lang="en-US" dirty="0"/>
              <a:t>Run by </a:t>
            </a:r>
            <a:r>
              <a:rPr lang="en-US" dirty="0" err="1"/>
              <a:t>MetaWeather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GET </a:t>
            </a:r>
            <a:r>
              <a:rPr lang="en-US" dirty="0">
                <a:hlinkClick r:id="rId3"/>
              </a:rPr>
              <a:t>/api/location/search/?query=san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GET 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api</a:t>
            </a:r>
            <a:r>
              <a:rPr lang="en-US" dirty="0">
                <a:hlinkClick r:id="rId4"/>
              </a:rPr>
              <a:t>/location/44418/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CB3CC-C98B-6346-8369-92CB710D3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184A16-F81A-394C-914C-890E5F6BC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4" y="137080"/>
            <a:ext cx="1625600" cy="162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22752-695C-AB4F-A668-C5AEB6BB53B1}"/>
              </a:ext>
            </a:extLst>
          </p:cNvPr>
          <p:cNvSpPr txBox="1"/>
          <p:nvPr/>
        </p:nvSpPr>
        <p:spPr>
          <a:xfrm>
            <a:off x="2011220" y="565159"/>
            <a:ext cx="5402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aloo" panose="03080902040302020200" pitchFamily="66" charset="77"/>
                <a:cs typeface="Baloo" panose="03080902040302020200" pitchFamily="66" charset="77"/>
              </a:rPr>
              <a:t>Weather</a:t>
            </a:r>
            <a:r>
              <a:rPr lang="en-US" sz="4000" dirty="0">
                <a:latin typeface="Baloo" panose="03080902040302020200" pitchFamily="66" charset="77"/>
                <a:cs typeface="Baloo" panose="03080902040302020200" pitchFamily="66" charset="7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46109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846B-D108-0644-8053-C451CA9F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Pizzilla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F4CD-7AB3-EA4F-AF39-444FE257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6790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Montserrat" pitchFamily="2" charset="77"/>
              </a:rPr>
              <a:t>Order</a:t>
            </a:r>
          </a:p>
          <a:p>
            <a:r>
              <a:rPr lang="en-US" sz="2000" dirty="0">
                <a:latin typeface="Montserrat" pitchFamily="2" charset="77"/>
              </a:rPr>
              <a:t>Customer</a:t>
            </a:r>
          </a:p>
          <a:p>
            <a:r>
              <a:rPr lang="en-US" sz="2000" dirty="0">
                <a:latin typeface="Montserrat" pitchFamily="2" charset="77"/>
              </a:rPr>
              <a:t>Pizza Size</a:t>
            </a:r>
          </a:p>
          <a:p>
            <a:r>
              <a:rPr lang="en-US" sz="2000" dirty="0">
                <a:latin typeface="Montserrat" pitchFamily="2" charset="77"/>
              </a:rPr>
              <a:t>Pizza Toppings</a:t>
            </a:r>
          </a:p>
          <a:p>
            <a:r>
              <a:rPr lang="en-US" sz="2000" dirty="0">
                <a:latin typeface="Montserrat" pitchFamily="2" charset="77"/>
              </a:rPr>
              <a:t>Price</a:t>
            </a:r>
          </a:p>
          <a:p>
            <a:r>
              <a:rPr lang="en-US" sz="2000" dirty="0">
                <a:latin typeface="Montserrat" pitchFamily="2" charset="77"/>
              </a:rPr>
              <a:t>Timestamp Ordered</a:t>
            </a:r>
          </a:p>
          <a:p>
            <a:r>
              <a:rPr lang="en-US" sz="2000" dirty="0">
                <a:latin typeface="Montserrat" pitchFamily="2" charset="77"/>
              </a:rPr>
              <a:t>Order Status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34B09-B965-7B42-BE3A-9A5AF104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BC0AC7-3E1F-2746-9055-4C015014C6A3}"/>
              </a:ext>
            </a:extLst>
          </p:cNvPr>
          <p:cNvSpPr txBox="1">
            <a:spLocks/>
          </p:cNvSpPr>
          <p:nvPr/>
        </p:nvSpPr>
        <p:spPr>
          <a:xfrm>
            <a:off x="5674973" y="1825625"/>
            <a:ext cx="4167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Montserrat" pitchFamily="2" charset="77"/>
              </a:rPr>
              <a:t>Customer</a:t>
            </a:r>
          </a:p>
          <a:p>
            <a:r>
              <a:rPr lang="en-US" sz="2000" dirty="0">
                <a:latin typeface="Montserrat" pitchFamily="2" charset="77"/>
              </a:rPr>
              <a:t>ID</a:t>
            </a:r>
          </a:p>
          <a:p>
            <a:r>
              <a:rPr lang="en-US" sz="2000" dirty="0">
                <a:latin typeface="Montserrat" pitchFamily="2" charset="77"/>
              </a:rPr>
              <a:t>Name</a:t>
            </a:r>
          </a:p>
          <a:p>
            <a:r>
              <a:rPr lang="en-US" sz="2000" dirty="0">
                <a:latin typeface="Montserrat" pitchFamily="2" charset="77"/>
              </a:rPr>
              <a:t>Email </a:t>
            </a:r>
          </a:p>
          <a:p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614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101DD-71C0-0146-99CE-34DECB6B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Our REST API Endpoints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9A9316B-0816-154A-98AC-D48E61AE4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462975"/>
              </p:ext>
            </p:extLst>
          </p:nvPr>
        </p:nvGraphicFramePr>
        <p:xfrm>
          <a:off x="838199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47">
                  <a:extLst>
                    <a:ext uri="{9D8B030D-6E8A-4147-A177-3AD203B41FA5}">
                      <a16:colId xmlns:a16="http://schemas.microsoft.com/office/drawing/2014/main" val="773724658"/>
                    </a:ext>
                  </a:extLst>
                </a:gridCol>
                <a:gridCol w="2102265">
                  <a:extLst>
                    <a:ext uri="{9D8B030D-6E8A-4147-A177-3AD203B41FA5}">
                      <a16:colId xmlns:a16="http://schemas.microsoft.com/office/drawing/2014/main" val="555382774"/>
                    </a:ext>
                  </a:extLst>
                </a:gridCol>
                <a:gridCol w="1768980">
                  <a:extLst>
                    <a:ext uri="{9D8B030D-6E8A-4147-A177-3AD203B41FA5}">
                      <a16:colId xmlns:a16="http://schemas.microsoft.com/office/drawing/2014/main" val="220998051"/>
                    </a:ext>
                  </a:extLst>
                </a:gridCol>
                <a:gridCol w="4730808">
                  <a:extLst>
                    <a:ext uri="{9D8B030D-6E8A-4147-A177-3AD203B41FA5}">
                      <a16:colId xmlns:a16="http://schemas.microsoft.com/office/drawing/2014/main" val="236573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Resource 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HTTP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44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 a list of all Pizza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577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ontserrat" pitchFamily="2" charset="77"/>
                        </a:rPr>
                        <a:t>/orders/id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 info on a specific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/orders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Create a Pizza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68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/orders/id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Update an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94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 a list of all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8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/customers/id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Get info on a specific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71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tserrat" pitchFamily="2" charset="77"/>
                        </a:rPr>
                        <a:t>Create a new 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62346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768F9E-AC04-994E-847A-D8DD289A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33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90B2-1CA8-444E-B43E-251A7F211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Document based Database</a:t>
            </a:r>
          </a:p>
          <a:p>
            <a:r>
              <a:rPr lang="en-US" dirty="0">
                <a:latin typeface="Montserrat" pitchFamily="2" charset="77"/>
              </a:rPr>
              <a:t>NoSQL</a:t>
            </a:r>
          </a:p>
          <a:p>
            <a:r>
              <a:rPr lang="en-US" dirty="0">
                <a:latin typeface="Montserrat" pitchFamily="2" charset="77"/>
              </a:rPr>
              <a:t>Database</a:t>
            </a:r>
          </a:p>
          <a:p>
            <a:pPr lvl="1"/>
            <a:r>
              <a:rPr lang="en-US" dirty="0">
                <a:latin typeface="Montserrat" pitchFamily="2" charset="77"/>
              </a:rPr>
              <a:t>Collection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(Table)</a:t>
            </a:r>
          </a:p>
          <a:p>
            <a:pPr lvl="2"/>
            <a:r>
              <a:rPr lang="en-US" dirty="0">
                <a:latin typeface="Montserrat" pitchFamily="2" charset="77"/>
              </a:rPr>
              <a:t>Document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rPr>
              <a:t>(Record)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9748F-5ABA-4646-8917-04375E1D3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84" y="388972"/>
            <a:ext cx="3433324" cy="909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94644-A2FA-F04B-A665-C7E5DD4A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0D3041-458B-6E45-A31A-ED3AD2705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412402"/>
              </p:ext>
            </p:extLst>
          </p:nvPr>
        </p:nvGraphicFramePr>
        <p:xfrm>
          <a:off x="7119953" y="1825625"/>
          <a:ext cx="4233847" cy="2822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D58935-B049-8F46-91E0-301B33E699F1}"/>
              </a:ext>
            </a:extLst>
          </p:cNvPr>
          <p:cNvSpPr/>
          <p:nvPr/>
        </p:nvSpPr>
        <p:spPr>
          <a:xfrm>
            <a:off x="6672202" y="1329730"/>
            <a:ext cx="5129348" cy="381435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438F8-6DE7-7C4E-AE81-67CC10E4DC31}"/>
              </a:ext>
            </a:extLst>
          </p:cNvPr>
          <p:cNvSpPr txBox="1"/>
          <p:nvPr/>
        </p:nvSpPr>
        <p:spPr>
          <a:xfrm>
            <a:off x="8807110" y="1198925"/>
            <a:ext cx="79380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Database</a:t>
            </a:r>
            <a:endParaRPr lang="en-US" sz="1600" dirty="0"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5C4ED-7613-7A41-80C6-F39A83C05365}"/>
              </a:ext>
            </a:extLst>
          </p:cNvPr>
          <p:cNvSpPr txBox="1"/>
          <p:nvPr/>
        </p:nvSpPr>
        <p:spPr>
          <a:xfrm>
            <a:off x="7628708" y="1719450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Collection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EAB03-8781-BF47-B5DF-7643B8780A1B}"/>
              </a:ext>
            </a:extLst>
          </p:cNvPr>
          <p:cNvSpPr txBox="1"/>
          <p:nvPr/>
        </p:nvSpPr>
        <p:spPr>
          <a:xfrm>
            <a:off x="9858820" y="1719450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Collection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DDACA-28EF-7C4E-9C74-2958ACCD6D06}"/>
              </a:ext>
            </a:extLst>
          </p:cNvPr>
          <p:cNvSpPr txBox="1"/>
          <p:nvPr/>
        </p:nvSpPr>
        <p:spPr>
          <a:xfrm>
            <a:off x="7628708" y="2603370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Document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C71B6-A7D2-704A-8E40-BB2131F381FC}"/>
              </a:ext>
            </a:extLst>
          </p:cNvPr>
          <p:cNvSpPr txBox="1"/>
          <p:nvPr/>
        </p:nvSpPr>
        <p:spPr>
          <a:xfrm>
            <a:off x="7628708" y="3607023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Document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3C4612-1537-774B-B77C-0A9D16025D36}"/>
              </a:ext>
            </a:extLst>
          </p:cNvPr>
          <p:cNvSpPr txBox="1"/>
          <p:nvPr/>
        </p:nvSpPr>
        <p:spPr>
          <a:xfrm>
            <a:off x="9858820" y="2603369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Document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7AFB0E-F1A3-A24D-AA35-585BECC86968}"/>
              </a:ext>
            </a:extLst>
          </p:cNvPr>
          <p:cNvSpPr txBox="1"/>
          <p:nvPr/>
        </p:nvSpPr>
        <p:spPr>
          <a:xfrm>
            <a:off x="9858820" y="3607022"/>
            <a:ext cx="9693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23184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5DA06-9CCB-E34F-9476-15310D00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t>Setting up our REST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B50DC-D914-D645-AF2E-CE16FF07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52" y="1725218"/>
            <a:ext cx="3425609" cy="1036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43989-AF8D-FF45-8B2C-6D5F2EC0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1" y="1851634"/>
            <a:ext cx="3433324" cy="9098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1666C-34AF-1649-8C8C-852886265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97587" y="1462021"/>
            <a:ext cx="3423916" cy="20971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89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498E8-4D02-794A-BC6E-65B5A55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Baloo" panose="03080902040302020200" pitchFamily="66" charset="77"/>
                <a:cs typeface="Baloo" panose="03080902040302020200" pitchFamily="66" charset="77"/>
              </a:rPr>
              <a:t>Additional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B475-1A64-A549-884F-501E5B20D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834918"/>
            <a:ext cx="4416894" cy="1601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3CD29-2035-2246-98B9-DFB6FA38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1" y="3938194"/>
            <a:ext cx="5702113" cy="158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E1F9-769C-C346-A6F5-D934CF7BC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REST API + MongoDB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C957CD-C0E7-C444-9616-ECB30F29F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AIS Tech Talk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54747-F7A1-B749-A859-72E981AF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6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C8D3-C007-4C43-8487-B0A4D9F4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491B-65CB-104D-8161-D524D715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270" y="1825625"/>
            <a:ext cx="7104529" cy="4351338"/>
          </a:xfrm>
        </p:spPr>
        <p:txBody>
          <a:bodyPr/>
          <a:lstStyle/>
          <a:p>
            <a:r>
              <a:rPr lang="en-US" sz="2400" dirty="0">
                <a:latin typeface="Montserrat" pitchFamily="2" charset="77"/>
              </a:rPr>
              <a:t>Short Staffed</a:t>
            </a:r>
          </a:p>
          <a:p>
            <a:r>
              <a:rPr lang="en-US" sz="2400" dirty="0">
                <a:latin typeface="Montserrat" pitchFamily="2" charset="77"/>
              </a:rPr>
              <a:t>Customers need to be able to order by themselves</a:t>
            </a:r>
          </a:p>
          <a:p>
            <a:r>
              <a:rPr lang="en-US" sz="2400" dirty="0">
                <a:latin typeface="Montserrat" pitchFamily="2" charset="77"/>
              </a:rPr>
              <a:t>Wants a software solution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653EA-6722-374A-B5F7-22A7C0ED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5" y="2375014"/>
            <a:ext cx="3615185" cy="21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2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6C31-93BB-5C49-8FFF-A07FC49D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7686"/>
          </a:xfrm>
        </p:spPr>
        <p:txBody>
          <a:bodyPr/>
          <a:lstStyle/>
          <a:p>
            <a:pPr algn="ctr"/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Pizzilla Pizzeria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6C5934-D03C-4245-810E-0E38F06C6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6030" y="1030078"/>
            <a:ext cx="7639940" cy="57329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C182-7757-E84A-8ACF-BA2C2639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8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6C31-93BB-5C49-8FFF-A07FC49D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47686"/>
          </a:xfrm>
        </p:spPr>
        <p:txBody>
          <a:bodyPr/>
          <a:lstStyle/>
          <a:p>
            <a:pPr algn="ctr"/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Pizzilla Pizzeria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6C5934-D03C-4245-810E-0E38F06C6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2276030" y="1030078"/>
            <a:ext cx="7639940" cy="573297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C182-7757-E84A-8ACF-BA2C2639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5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6BCD-0BD3-1248-A52B-8C0F1C86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What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300A-A246-8A4B-A3D5-CB65B279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Customers place orders on an iPad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Montserrat" pitchFamily="2" charset="77"/>
              </a:rPr>
              <a:t>Kitchen employees receive and manage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338A3-A863-294F-8FD4-D16E9481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D211-929C-0441-BDEF-43A120B4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Our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5A886-6E72-B94C-8A35-2F25E6C4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766A63-B44C-5149-A4C5-71467743355E}"/>
              </a:ext>
            </a:extLst>
          </p:cNvPr>
          <p:cNvGrpSpPr/>
          <p:nvPr/>
        </p:nvGrpSpPr>
        <p:grpSpPr>
          <a:xfrm>
            <a:off x="9090666" y="4271284"/>
            <a:ext cx="2016318" cy="1477673"/>
            <a:chOff x="6096000" y="3167548"/>
            <a:chExt cx="2848258" cy="20873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79423-FC5E-B149-9C0F-D5B148B8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035052-B4C5-FE48-9502-7CF15870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83F22-0AF7-334F-A466-31A0E65747B5}"/>
              </a:ext>
            </a:extLst>
          </p:cNvPr>
          <p:cNvGrpSpPr/>
          <p:nvPr/>
        </p:nvGrpSpPr>
        <p:grpSpPr>
          <a:xfrm>
            <a:off x="9090666" y="2825159"/>
            <a:ext cx="2016318" cy="1477673"/>
            <a:chOff x="6096000" y="3167548"/>
            <a:chExt cx="2848258" cy="20873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9FB357-3FDC-7240-ACD5-5EE0442A3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D903CA-340E-464F-8E66-0CE46618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CA2083-DC0F-EF4B-87E3-13D9A867B350}"/>
              </a:ext>
            </a:extLst>
          </p:cNvPr>
          <p:cNvGrpSpPr/>
          <p:nvPr/>
        </p:nvGrpSpPr>
        <p:grpSpPr>
          <a:xfrm>
            <a:off x="9090666" y="1379033"/>
            <a:ext cx="2016318" cy="1477673"/>
            <a:chOff x="6096000" y="3167548"/>
            <a:chExt cx="2848258" cy="20873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901A9A-DAC5-0B44-8220-9F8DEEB4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B30B78-B6D4-4D40-B104-BC314FE66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21A3B16-7430-7941-B907-2912CCEC6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716" y="2464004"/>
            <a:ext cx="1739900" cy="1155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89B0D3-5B4A-A24F-8A2D-6CB6A67C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397" y="3429000"/>
            <a:ext cx="1384538" cy="692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5828B4-3E23-EB47-BE35-46F702589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176" y="2901655"/>
            <a:ext cx="929319" cy="280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646F97-B7D7-1448-8FA2-B33B96B6A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258" y="3429000"/>
            <a:ext cx="1894369" cy="1067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BA6C2A-362C-6A49-8CF9-064E12292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985" y="2644581"/>
            <a:ext cx="647170" cy="7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D211-929C-0441-BDEF-43A120B4C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Our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5A886-6E72-B94C-8A35-2F25E6C4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6766A63-B44C-5149-A4C5-71467743355E}"/>
              </a:ext>
            </a:extLst>
          </p:cNvPr>
          <p:cNvGrpSpPr/>
          <p:nvPr/>
        </p:nvGrpSpPr>
        <p:grpSpPr>
          <a:xfrm>
            <a:off x="9090666" y="4271284"/>
            <a:ext cx="2016318" cy="1477673"/>
            <a:chOff x="6096000" y="3167548"/>
            <a:chExt cx="2848258" cy="20873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879423-FC5E-B149-9C0F-D5B148B8A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035052-B4C5-FE48-9502-7CF15870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83F22-0AF7-334F-A466-31A0E65747B5}"/>
              </a:ext>
            </a:extLst>
          </p:cNvPr>
          <p:cNvGrpSpPr/>
          <p:nvPr/>
        </p:nvGrpSpPr>
        <p:grpSpPr>
          <a:xfrm>
            <a:off x="9090666" y="2825159"/>
            <a:ext cx="2016318" cy="1477673"/>
            <a:chOff x="6096000" y="3167548"/>
            <a:chExt cx="2848258" cy="20873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9FB357-3FDC-7240-ACD5-5EE0442A3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D903CA-340E-464F-8E66-0CE46618A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CA2083-DC0F-EF4B-87E3-13D9A867B350}"/>
              </a:ext>
            </a:extLst>
          </p:cNvPr>
          <p:cNvGrpSpPr/>
          <p:nvPr/>
        </p:nvGrpSpPr>
        <p:grpSpPr>
          <a:xfrm>
            <a:off x="9090666" y="1379033"/>
            <a:ext cx="2016318" cy="1477673"/>
            <a:chOff x="6096000" y="3167548"/>
            <a:chExt cx="2848258" cy="20873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901A9A-DAC5-0B44-8220-9F8DEEB45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167548"/>
              <a:ext cx="2848258" cy="208736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B30B78-B6D4-4D40-B104-BC314FE66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1629" y="3722281"/>
              <a:ext cx="1397000" cy="9779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21A3B16-7430-7941-B907-2912CCEC6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716" y="2464004"/>
            <a:ext cx="1739900" cy="1155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89B0D3-5B4A-A24F-8A2D-6CB6A67CA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397" y="3429000"/>
            <a:ext cx="1384538" cy="692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5828B4-3E23-EB47-BE35-46F702589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176" y="2901655"/>
            <a:ext cx="929319" cy="2803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646F97-B7D7-1448-8FA2-B33B96B6A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258" y="3429000"/>
            <a:ext cx="1894369" cy="10671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BA6C2A-362C-6A49-8CF9-064E12292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985" y="2644581"/>
            <a:ext cx="647170" cy="79454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630810-04A3-E640-91E8-D1146B33958B}"/>
              </a:ext>
            </a:extLst>
          </p:cNvPr>
          <p:cNvSpPr/>
          <p:nvPr/>
        </p:nvSpPr>
        <p:spPr>
          <a:xfrm>
            <a:off x="1247686" y="1771736"/>
            <a:ext cx="3042303" cy="3584519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4B86A-F195-0B43-B598-05129A20B81A}"/>
              </a:ext>
            </a:extLst>
          </p:cNvPr>
          <p:cNvSpPr txBox="1"/>
          <p:nvPr/>
        </p:nvSpPr>
        <p:spPr>
          <a:xfrm>
            <a:off x="2239749" y="5437303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B471A04-18E5-304B-B0E5-DD9A3A564466}"/>
              </a:ext>
            </a:extLst>
          </p:cNvPr>
          <p:cNvSpPr/>
          <p:nvPr/>
        </p:nvSpPr>
        <p:spPr>
          <a:xfrm>
            <a:off x="4892130" y="1771735"/>
            <a:ext cx="3255609" cy="3584519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D8501-BDE8-2E4F-8D3C-BD3BB8E83D4E}"/>
              </a:ext>
            </a:extLst>
          </p:cNvPr>
          <p:cNvSpPr txBox="1"/>
          <p:nvPr/>
        </p:nvSpPr>
        <p:spPr>
          <a:xfrm>
            <a:off x="6272911" y="543730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876F3A9-B89C-C840-9FA3-CFA98F936840}"/>
              </a:ext>
            </a:extLst>
          </p:cNvPr>
          <p:cNvSpPr/>
          <p:nvPr/>
        </p:nvSpPr>
        <p:spPr>
          <a:xfrm>
            <a:off x="8471020" y="1222050"/>
            <a:ext cx="3255609" cy="4532790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163B10-25F4-F144-9583-E864580A71A3}"/>
              </a:ext>
            </a:extLst>
          </p:cNvPr>
          <p:cNvSpPr txBox="1"/>
          <p:nvPr/>
        </p:nvSpPr>
        <p:spPr>
          <a:xfrm>
            <a:off x="9344995" y="5820791"/>
            <a:ext cx="150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09544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B297EF-4022-A148-B3E5-4D39C7199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953" y="2526680"/>
            <a:ext cx="325718" cy="325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94369-0444-3C43-8D5E-D5B8DA730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84" y="2172552"/>
            <a:ext cx="2046793" cy="25128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C7F5B-619A-6A4D-B540-5B8C46A3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045"/>
            <a:ext cx="10515600" cy="1325563"/>
          </a:xfrm>
        </p:spPr>
        <p:txBody>
          <a:bodyPr/>
          <a:lstStyle/>
          <a:p>
            <a:r>
              <a:rPr lang="en-US" dirty="0">
                <a:latin typeface="Baloo" panose="03080902040302020200" pitchFamily="66" charset="77"/>
                <a:cs typeface="Baloo" panose="03080902040302020200" pitchFamily="66" charset="77"/>
              </a:rPr>
              <a:t>What is an API?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4BF53-8AD8-2A43-B0AB-D5006B066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4" y="5777089"/>
            <a:ext cx="1618676" cy="943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EF8EC-3DD1-284B-8EF6-C72AC9C7E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420" y="1472879"/>
            <a:ext cx="1385681" cy="1956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9DA495-6797-9943-9D9E-62EB3F24C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460" y="3688390"/>
            <a:ext cx="1625600" cy="1625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A4FF52B-0223-6545-8D80-33E47D3CB871}"/>
              </a:ext>
            </a:extLst>
          </p:cNvPr>
          <p:cNvSpPr/>
          <p:nvPr/>
        </p:nvSpPr>
        <p:spPr>
          <a:xfrm rot="10800000">
            <a:off x="5613989" y="2869545"/>
            <a:ext cx="2046794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0519FF3-BC0A-B94A-8855-4EB17CDBAD0D}"/>
              </a:ext>
            </a:extLst>
          </p:cNvPr>
          <p:cNvSpPr/>
          <p:nvPr/>
        </p:nvSpPr>
        <p:spPr>
          <a:xfrm>
            <a:off x="5613989" y="3482401"/>
            <a:ext cx="2046794" cy="68915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5FA40-CFC8-324F-952A-AC900E97849D}"/>
              </a:ext>
            </a:extLst>
          </p:cNvPr>
          <p:cNvSpPr txBox="1"/>
          <p:nvPr/>
        </p:nvSpPr>
        <p:spPr>
          <a:xfrm>
            <a:off x="978672" y="128821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Without an API:</a:t>
            </a:r>
          </a:p>
        </p:txBody>
      </p:sp>
    </p:spTree>
    <p:extLst>
      <p:ext uri="{BB962C8B-B14F-4D97-AF65-F5344CB8AC3E}">
        <p14:creationId xmlns:p14="http://schemas.microsoft.com/office/powerpoint/2010/main" val="405867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 -0.03102 L -0.26471 0.04097 L -0.26471 0.04097 L -0.2664 0.03634 " pathEditMode="relative" ptsTypes="AAAA"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 0.00162 C -0.01328 -0.14861 0.00521 -0.07685 0.04401 -0.08935 C 0.08281 -0.10185 0.18164 -0.07037 0.22578 -0.07384 C 0.27005 -0.07685 0.31862 -0.08148 0.32188 -0.0754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0" y="-48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554 0.03981 C -0.24192 -0.10996 -0.22773 -0.04491 -0.18385 -0.05695 C -0.13997 -0.06898 -0.01666 -0.02894 0.02748 -0.03241 C 0.07175 -0.03565 0.0668 -0.04908 0.06993 -0.0428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5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473</Words>
  <Application>Microsoft Macintosh PowerPoint</Application>
  <PresentationFormat>Widescreen</PresentationFormat>
  <Paragraphs>158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Baloo</vt:lpstr>
      <vt:lpstr>Calibri</vt:lpstr>
      <vt:lpstr>Calibri Light</vt:lpstr>
      <vt:lpstr>Montserrat</vt:lpstr>
      <vt:lpstr>Office Theme</vt:lpstr>
      <vt:lpstr>REST API + MongoDB</vt:lpstr>
      <vt:lpstr>REST API + MongoDB</vt:lpstr>
      <vt:lpstr>Our Project</vt:lpstr>
      <vt:lpstr>Pizzilla Pizzeria</vt:lpstr>
      <vt:lpstr>Pizzilla Pizzeria</vt:lpstr>
      <vt:lpstr>What We Need</vt:lpstr>
      <vt:lpstr>Our System</vt:lpstr>
      <vt:lpstr>Our System</vt:lpstr>
      <vt:lpstr>What is an API?</vt:lpstr>
      <vt:lpstr>What is an API?</vt:lpstr>
      <vt:lpstr>API Architecture </vt:lpstr>
      <vt:lpstr>REST API</vt:lpstr>
      <vt:lpstr>HTTP Methods</vt:lpstr>
      <vt:lpstr>PowerPoint Presentation</vt:lpstr>
      <vt:lpstr>Pizzilla Models</vt:lpstr>
      <vt:lpstr>Our REST API Endpoints</vt:lpstr>
      <vt:lpstr>PowerPoint Presentation</vt:lpstr>
      <vt:lpstr>Setting up our REST API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API + MongoDB</dc:title>
  <dc:creator>Bryce Lund</dc:creator>
  <cp:lastModifiedBy>Bryce Lund</cp:lastModifiedBy>
  <cp:revision>106</cp:revision>
  <dcterms:created xsi:type="dcterms:W3CDTF">2020-02-18T21:33:11Z</dcterms:created>
  <dcterms:modified xsi:type="dcterms:W3CDTF">2020-02-21T01:06:58Z</dcterms:modified>
</cp:coreProperties>
</file>